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firme alicerce, </a:t>
            </a:r>
          </a:p>
          <a:p>
            <a:r>
              <a:rPr lang="pt-BR" dirty="0"/>
              <a:t>na Santa Escritura,</a:t>
            </a:r>
          </a:p>
          <a:p>
            <a:r>
              <a:rPr lang="pt-BR" dirty="0"/>
              <a:t>Depara-se aos crentes </a:t>
            </a:r>
          </a:p>
          <a:p>
            <a:r>
              <a:rPr lang="pt-BR" dirty="0"/>
              <a:t>em lutas e dor! </a:t>
            </a:r>
          </a:p>
          <a:p>
            <a:r>
              <a:rPr lang="pt-BR" dirty="0"/>
              <a:t>Maiores promessas,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com mais ternura, </a:t>
            </a:r>
          </a:p>
          <a:p>
            <a:r>
              <a:rPr lang="pt-BR" dirty="0"/>
              <a:t>Quem há que as daria, </a:t>
            </a:r>
          </a:p>
          <a:p>
            <a:r>
              <a:rPr lang="pt-BR" dirty="0"/>
              <a:t>senão o Senhor? </a:t>
            </a:r>
          </a:p>
          <a:p>
            <a:r>
              <a:rPr lang="pt-BR" dirty="0"/>
              <a:t>Quem há que as daria, </a:t>
            </a:r>
          </a:p>
          <a:p>
            <a:r>
              <a:rPr lang="pt-BR" dirty="0"/>
              <a:t>senão o Senhor?</a:t>
            </a:r>
          </a:p>
        </p:txBody>
      </p:sp>
    </p:spTree>
    <p:extLst>
      <p:ext uri="{BB962C8B-B14F-4D97-AF65-F5344CB8AC3E}">
        <p14:creationId xmlns:p14="http://schemas.microsoft.com/office/powerpoint/2010/main" val="219849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CD87DB-90A2-4F40-831F-16CE8A2B5F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 fores chamado a </a:t>
            </a:r>
          </a:p>
          <a:p>
            <a:r>
              <a:rPr lang="pt-BR" dirty="0"/>
              <a:t>passar pelas águas </a:t>
            </a:r>
          </a:p>
          <a:p>
            <a:r>
              <a:rPr lang="pt-BR" dirty="0"/>
              <a:t>Profundas e bravas de </a:t>
            </a:r>
          </a:p>
          <a:p>
            <a:r>
              <a:rPr lang="pt-BR" dirty="0"/>
              <a:t>angústia e aflição, </a:t>
            </a:r>
          </a:p>
          <a:p>
            <a:r>
              <a:rPr lang="pt-BR" dirty="0"/>
              <a:t>Não temas, </a:t>
            </a:r>
          </a:p>
        </p:txBody>
      </p:sp>
    </p:spTree>
    <p:extLst>
      <p:ext uri="{BB962C8B-B14F-4D97-AF65-F5344CB8AC3E}">
        <p14:creationId xmlns:p14="http://schemas.microsoft.com/office/powerpoint/2010/main" val="217891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4FC45C-4584-43AD-9709-A2AF263680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Contigo estarei nessas mágoas, </a:t>
            </a:r>
          </a:p>
          <a:p>
            <a:r>
              <a:rPr lang="pt-BR" dirty="0"/>
              <a:t>E em glória perene </a:t>
            </a:r>
          </a:p>
          <a:p>
            <a:r>
              <a:rPr lang="pt-BR" dirty="0"/>
              <a:t>depois findarão! </a:t>
            </a:r>
          </a:p>
          <a:p>
            <a:r>
              <a:rPr lang="pt-BR" dirty="0"/>
              <a:t>E em glória perene </a:t>
            </a:r>
          </a:p>
          <a:p>
            <a:r>
              <a:rPr lang="pt-BR" dirty="0"/>
              <a:t>depois findarão!”</a:t>
            </a:r>
          </a:p>
        </p:txBody>
      </p:sp>
    </p:spTree>
    <p:extLst>
      <p:ext uri="{BB962C8B-B14F-4D97-AF65-F5344CB8AC3E}">
        <p14:creationId xmlns:p14="http://schemas.microsoft.com/office/powerpoint/2010/main" val="3073572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“Se tua vereda </a:t>
            </a:r>
          </a:p>
          <a:p>
            <a:r>
              <a:rPr lang="pt-BR" dirty="0"/>
              <a:t>passar pela chama </a:t>
            </a:r>
          </a:p>
          <a:p>
            <a:r>
              <a:rPr lang="pt-BR" dirty="0"/>
              <a:t>De fogos ardentes, </a:t>
            </a:r>
          </a:p>
          <a:p>
            <a:r>
              <a:rPr lang="pt-BR" dirty="0"/>
              <a:t>não fujas à dor! </a:t>
            </a:r>
          </a:p>
          <a:p>
            <a:r>
              <a:rPr lang="pt-BR" dirty="0"/>
              <a:t>A palha, somente, </a:t>
            </a:r>
          </a:p>
        </p:txBody>
      </p:sp>
    </p:spTree>
    <p:extLst>
      <p:ext uri="{BB962C8B-B14F-4D97-AF65-F5344CB8AC3E}">
        <p14:creationId xmlns:p14="http://schemas.microsoft.com/office/powerpoint/2010/main" val="798759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ALICERCE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fogo se inflama; </a:t>
            </a:r>
          </a:p>
          <a:p>
            <a:r>
              <a:rPr lang="pt-BR" dirty="0"/>
              <a:t>O ouro, na chama, </a:t>
            </a:r>
          </a:p>
          <a:p>
            <a:r>
              <a:rPr lang="pt-BR" dirty="0"/>
              <a:t>duplica o valor!</a:t>
            </a:r>
          </a:p>
          <a:p>
            <a:r>
              <a:rPr lang="pt-BR" dirty="0"/>
              <a:t>O ouro, na chama, </a:t>
            </a:r>
          </a:p>
          <a:p>
            <a:r>
              <a:rPr lang="pt-BR" dirty="0"/>
              <a:t>duplica o valor!”</a:t>
            </a:r>
          </a:p>
        </p:txBody>
      </p:sp>
    </p:spTree>
    <p:extLst>
      <p:ext uri="{BB962C8B-B14F-4D97-AF65-F5344CB8AC3E}">
        <p14:creationId xmlns:p14="http://schemas.microsoft.com/office/powerpoint/2010/main" val="4190248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149</Words>
  <Application>Microsoft Office PowerPoint</Application>
  <PresentationFormat>Apresentação na tela (16:9)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FIRME ALICERCE</vt:lpstr>
      <vt:lpstr>FIRME ALICERCE</vt:lpstr>
      <vt:lpstr>FIRME ALICERCE</vt:lpstr>
      <vt:lpstr>FIRME ALICERCE</vt:lpstr>
      <vt:lpstr>FIRME ALICERCE</vt:lpstr>
      <vt:lpstr>FIRME ALICERCE</vt:lpstr>
      <vt:lpstr>FIRME ALICERCE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2019-06-12T22:41:58Z</dcterms:modified>
</cp:coreProperties>
</file>

<file path=docProps/thumbnail.jpeg>
</file>